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5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E305-2EB7-47CF-AB8B-BD29E921063C}" type="datetimeFigureOut">
              <a:rPr lang="es-ES" smtClean="0"/>
              <a:pPr/>
              <a:t>10/06/2019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71ED-FE00-454B-A1E3-D9CD8D4A6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Aguila re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5733256"/>
            <a:ext cx="1153447" cy="811339"/>
          </a:xfrm>
          <a:prstGeom prst="rect">
            <a:avLst/>
          </a:prstGeom>
        </p:spPr>
      </p:pic>
      <p:pic>
        <p:nvPicPr>
          <p:cNvPr id="7" name="6 Imagen" descr="botel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5733256"/>
            <a:ext cx="850776" cy="854574"/>
          </a:xfrm>
          <a:prstGeom prst="rect">
            <a:avLst/>
          </a:prstGeom>
        </p:spPr>
      </p:pic>
      <p:pic>
        <p:nvPicPr>
          <p:cNvPr id="8" name="7 Imagen" descr="cabra mont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725144"/>
            <a:ext cx="792088" cy="792088"/>
          </a:xfrm>
          <a:prstGeom prst="rect">
            <a:avLst/>
          </a:prstGeom>
        </p:spPr>
      </p:pic>
      <p:pic>
        <p:nvPicPr>
          <p:cNvPr id="9" name="8 Imagen" descr="chopo blanc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4624052"/>
            <a:ext cx="720323" cy="865796"/>
          </a:xfrm>
          <a:prstGeom prst="rect">
            <a:avLst/>
          </a:prstGeom>
        </p:spPr>
      </p:pic>
      <p:pic>
        <p:nvPicPr>
          <p:cNvPr id="10" name="9 Imagen" descr="colil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95736" y="4869160"/>
            <a:ext cx="620688" cy="620688"/>
          </a:xfrm>
          <a:prstGeom prst="rect">
            <a:avLst/>
          </a:prstGeom>
        </p:spPr>
      </p:pic>
      <p:pic>
        <p:nvPicPr>
          <p:cNvPr id="11" name="10 Imagen" descr="galapago lepros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83768" y="5661248"/>
            <a:ext cx="1181881" cy="996070"/>
          </a:xfrm>
          <a:prstGeom prst="rect">
            <a:avLst/>
          </a:prstGeom>
        </p:spPr>
      </p:pic>
      <p:pic>
        <p:nvPicPr>
          <p:cNvPr id="12" name="11 Imagen" descr="jabali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34212" y="6021288"/>
            <a:ext cx="829468" cy="557844"/>
          </a:xfrm>
          <a:prstGeom prst="rect">
            <a:avLst/>
          </a:prstGeom>
        </p:spPr>
      </p:pic>
      <p:pic>
        <p:nvPicPr>
          <p:cNvPr id="13" name="12 Imagen" descr="lata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04048" y="4941168"/>
            <a:ext cx="678916" cy="545222"/>
          </a:xfrm>
          <a:prstGeom prst="rect">
            <a:avLst/>
          </a:prstGeom>
        </p:spPr>
      </p:pic>
      <p:pic>
        <p:nvPicPr>
          <p:cNvPr id="14" name="13 Imagen" descr="llam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16016" y="5949280"/>
            <a:ext cx="757068" cy="757068"/>
          </a:xfrm>
          <a:prstGeom prst="rect">
            <a:avLst/>
          </a:prstGeom>
        </p:spPr>
      </p:pic>
      <p:pic>
        <p:nvPicPr>
          <p:cNvPr id="15" name="14 Imagen" descr="madrilla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89484" y="5157192"/>
            <a:ext cx="790228" cy="286458"/>
          </a:xfrm>
          <a:prstGeom prst="rect">
            <a:avLst/>
          </a:prstGeom>
        </p:spPr>
      </p:pic>
      <p:pic>
        <p:nvPicPr>
          <p:cNvPr id="16" name="15 Imagen" descr="Martín-pescado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00192" y="5877272"/>
            <a:ext cx="1152128" cy="810411"/>
          </a:xfrm>
          <a:prstGeom prst="rect">
            <a:avLst/>
          </a:prstGeom>
        </p:spPr>
      </p:pic>
      <p:pic>
        <p:nvPicPr>
          <p:cNvPr id="17" name="16 Imagen" descr="Nutria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24128" y="4869160"/>
            <a:ext cx="720080" cy="720080"/>
          </a:xfrm>
          <a:prstGeom prst="rect">
            <a:avLst/>
          </a:prstGeom>
        </p:spPr>
      </p:pic>
      <p:pic>
        <p:nvPicPr>
          <p:cNvPr id="18" name="17 Imagen" descr="Pino carraco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11560" y="5733256"/>
            <a:ext cx="720080" cy="859797"/>
          </a:xfrm>
          <a:prstGeom prst="rect">
            <a:avLst/>
          </a:prstGeom>
        </p:spPr>
      </p:pic>
      <p:pic>
        <p:nvPicPr>
          <p:cNvPr id="19" name="18 Imagen" descr="Romer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660232" y="4869160"/>
            <a:ext cx="437962" cy="580300"/>
          </a:xfrm>
          <a:prstGeom prst="rect">
            <a:avLst/>
          </a:prstGeom>
        </p:spPr>
      </p:pic>
      <p:pic>
        <p:nvPicPr>
          <p:cNvPr id="20" name="19 Imagen" descr="zorro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4869160"/>
            <a:ext cx="1331640" cy="710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vaersa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vaersa</dc:creator>
  <cp:lastModifiedBy>vaersa</cp:lastModifiedBy>
  <cp:revision>2</cp:revision>
  <dcterms:created xsi:type="dcterms:W3CDTF">2019-06-10T05:40:18Z</dcterms:created>
  <dcterms:modified xsi:type="dcterms:W3CDTF">2019-06-10T06:02:49Z</dcterms:modified>
</cp:coreProperties>
</file>